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2" r:id="rId4"/>
    <p:sldId id="263" r:id="rId5"/>
    <p:sldId id="264" r:id="rId6"/>
    <p:sldId id="261" r:id="rId7"/>
    <p:sldId id="265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918230-B078-4C58-B988-5307AA01C0E5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FDDCF9-5FFD-48B6-849F-B1F5B10E3B4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smtClean="0"/>
              <a:t>Памятка для родителей </a:t>
            </a:r>
            <a:r>
              <a:rPr lang="ru-RU" sz="6000" i="1" dirty="0" smtClean="0"/>
              <a:t>«Внимание! Тонкий лед!»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Lubasha\Desktop\15852_html_7a2f11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500306"/>
            <a:ext cx="4016190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Lubasha\Desktop\1515994940_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500306"/>
            <a:ext cx="2960228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Lubasha\Desktop\jaja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75623"/>
            <a:ext cx="9144000" cy="6468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714884"/>
            <a:ext cx="7854696" cy="1752600"/>
          </a:xfrm>
        </p:spPr>
        <p:txBody>
          <a:bodyPr/>
          <a:lstStyle/>
          <a:p>
            <a:pPr algn="ctr"/>
            <a:r>
              <a:rPr lang="ru-RU" i="1" dirty="0" smtClean="0"/>
              <a:t>Взрослые, не будьте равнодушными, пресекайте попытки выхода детей на лёд и сами воздержитесь от таких прогулок. Беспечность может обернуться трагедией!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C:\Users\Lubasha\Desktop\0003-003-V-dni-shkolnykh-kanikul-deti-nakhodjatsja-vne-sten-shkoly-poseschaj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85728"/>
            <a:ext cx="6572296" cy="442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sz="4400" i="1" dirty="0" smtClean="0"/>
              <a:t>Правила поведения на льду: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285860"/>
            <a:ext cx="7854696" cy="1752600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ru-RU" i="1" dirty="0" smtClean="0"/>
              <a:t>Ни в коем случае нельзя выходить на лед в темное время суток и при плохой видимости (туман, снегопад, дождь).</a:t>
            </a:r>
          </a:p>
          <a:p>
            <a:pPr lvl="0" algn="ctr"/>
            <a:r>
              <a:rPr lang="ru-RU" i="1" dirty="0" smtClean="0"/>
              <a:t>Нельзя проверять прочность льда ударом ноги. </a:t>
            </a:r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3074" name="Picture 2" descr="C:\Users\Lubasha\Desktop\324209_siz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3143248"/>
            <a:ext cx="6056458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42918"/>
            <a:ext cx="7854696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i="1" dirty="0" smtClean="0"/>
              <a:t>При вынужденном переходе водоема безопаснее всего придерживаться проторенных троп или идти по уже проложенной лыжне. </a:t>
            </a:r>
          </a:p>
          <a:p>
            <a:pPr algn="ctr"/>
            <a:r>
              <a:rPr lang="ru-RU" i="1" dirty="0" smtClean="0"/>
              <a:t>Замерзшую реку (озеро) лучше перейти на лыжах.</a:t>
            </a:r>
            <a:endParaRPr lang="ru-RU" dirty="0"/>
          </a:p>
        </p:txBody>
      </p:sp>
      <p:pic>
        <p:nvPicPr>
          <p:cNvPr id="4098" name="Picture 2" descr="C:\Users\Lubasha\Desktop\0011-011-Mery-bezopasnosti-i-pravila-povedenija-na-ld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357430"/>
            <a:ext cx="6960521" cy="4229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71480"/>
            <a:ext cx="7854696" cy="1752600"/>
          </a:xfrm>
        </p:spPr>
        <p:txBody>
          <a:bodyPr/>
          <a:lstStyle/>
          <a:p>
            <a:pPr algn="ctr"/>
            <a:r>
              <a:rPr lang="ru-RU" i="1" dirty="0" smtClean="0"/>
              <a:t>На замерзший водоем необходимо брать с собой прочный шнур длинной 20-25 метров с большой глухой петлей на конце и грузом. </a:t>
            </a:r>
            <a:endParaRPr lang="ru-RU" dirty="0"/>
          </a:p>
        </p:txBody>
      </p:sp>
      <p:pic>
        <p:nvPicPr>
          <p:cNvPr id="5122" name="Picture 2" descr="C:\Users\Lubasha\Desktop\hello_html_m46b94d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8094" y="2143116"/>
            <a:ext cx="7297244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642918"/>
            <a:ext cx="7854696" cy="1752600"/>
          </a:xfrm>
        </p:spPr>
        <p:txBody>
          <a:bodyPr/>
          <a:lstStyle/>
          <a:p>
            <a:pPr lvl="0" algn="ctr"/>
            <a:r>
              <a:rPr lang="ru-RU" b="1" i="1" dirty="0" smtClean="0"/>
              <a:t>Убедительная просьба родителям: не отпускайте детей на лед (на рыбалку, катание на лыжах и коньках) без присмотра.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6146" name="Picture 2" descr="C:\Users\Lubasha\Desktop\1516174044_bezopasno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00240"/>
            <a:ext cx="3258548" cy="25717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 descr="C:\Users\Lubasha\Desktop\tonkiy_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6333" y="3000372"/>
            <a:ext cx="5250163" cy="353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285860"/>
            <a:ext cx="7851648" cy="12715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i="1" dirty="0" smtClean="0">
                <a:effectLst/>
              </a:rPr>
              <a:t>Что делать, если вы провалились в холодную воду: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7854696" cy="4357718"/>
          </a:xfrm>
        </p:spPr>
        <p:txBody>
          <a:bodyPr>
            <a:normAutofit fontScale="92500" lnSpcReduction="10000"/>
          </a:bodyPr>
          <a:lstStyle/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Не паникуйте, не делайте резких движений, стабилизируйте дыхание.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Раскиньте руки в стороны и постарайтесь зацепиться за кромку льда, придав телу горизонтальное положение по направлению течения.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Попытайтесь осторожно налечь на край льда и забросить одну, а потом и другую ногу на лед.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Если лед выдержал, перекатываясь, медленно ползите к берегу.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Ползите в ту сторону – откуда пришли, ведь лед здесь уже проверен на прочность.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ubasha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56"/>
            <a:ext cx="9144000" cy="5299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i="1" dirty="0" smtClean="0"/>
              <a:t>Время безопасного пребывания человека в воде: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071678"/>
            <a:ext cx="7854696" cy="3857652"/>
          </a:xfrm>
        </p:spPr>
        <p:txBody>
          <a:bodyPr>
            <a:normAutofit/>
          </a:bodyPr>
          <a:lstStyle/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При температуре воды 24°С время безопасного пребывания 7-9-часов,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При температуре воды 5-15°С – от 3,5 часов до 4,5 часов;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Температура воды 2-3°С оказывается смертельной для человека через 10-15 мин;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При температуре воды минус 2°С – смерть может наступить через 5-8 мин.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</TotalTime>
  <Words>283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Памятка для родителей «Внимание! Тонкий лед!» </vt:lpstr>
      <vt:lpstr>Слайд 2</vt:lpstr>
      <vt:lpstr>Правила поведения на льду: </vt:lpstr>
      <vt:lpstr>Слайд 4</vt:lpstr>
      <vt:lpstr>Слайд 5</vt:lpstr>
      <vt:lpstr>Слайд 6</vt:lpstr>
      <vt:lpstr>Что делать, если вы провалились в холодную воду: </vt:lpstr>
      <vt:lpstr>Слайд 8</vt:lpstr>
      <vt:lpstr>Время безопасного пребывания человека в воде: 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 «Внимание! Тонкий лед!» </dc:title>
  <dc:creator>Lubasha</dc:creator>
  <cp:lastModifiedBy>Copm</cp:lastModifiedBy>
  <cp:revision>9</cp:revision>
  <dcterms:created xsi:type="dcterms:W3CDTF">2018-11-03T08:14:18Z</dcterms:created>
  <dcterms:modified xsi:type="dcterms:W3CDTF">2018-12-26T09:47:58Z</dcterms:modified>
</cp:coreProperties>
</file>